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102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0B5ACE-2962-6770-9C4B-F454FAE8AF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F9D4CC-8469-6115-98BB-A0A97CAD6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EA7D16-AA17-F546-4266-1D698720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BDFBCF-C8DD-16CC-D825-A96A8EEF1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842BFF-C22E-EAED-37A8-1E21D8428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09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BE609-51EB-A6CA-C2C0-4288114C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D0E83E-8332-5541-29B7-3327B7F78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50E0BF-2D61-2EBA-A8B9-AF4A3B4A3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190365-89E7-09EF-CCE7-4D5DE2D05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60A307-ED35-7FDF-6F83-903A32A4D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86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B4147-19A2-9E9D-B303-DB2CFF61B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3B8D9F-ABA9-59CC-B648-924BD69F7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6D7234-0623-4389-01D8-B6E414776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9A9058-50ED-7867-9571-A82B64DF3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13E435-26BC-1B9F-39B0-EED6B04D4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05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A349D9-F9F1-2A52-E4C2-502747F02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1DB291-5BB8-C976-C4F3-C49912E41B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42BD259-CC7C-976F-1244-2EE4F64BB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7CF692-3AB2-6182-74ED-F0911288A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81A08C-60B1-F493-DB82-B7C8B0FA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04428E-51E3-8B19-9674-4297969BA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94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90441-016A-4E88-B118-73EC81489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7729D3-CF4C-BEEE-DF91-3B9FA1B08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FDC709B-134A-FD00-232E-72E059C1A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E6A6C7B-604C-CA08-C572-6E99873BD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98EB44F-4675-A993-44E1-4CC2AA14A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260CEDA-9BBC-7A2A-5034-10F8F8850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3F2A2D8-F22D-9564-F8EF-811666DFA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A8C9E0-0D13-51A9-D8BF-FB4043DF3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6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D38083-21E1-2F16-C31E-85E35A324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B0C272-2A4E-A031-8F0C-54A8DA1D9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9604DC6-260E-A62C-09AA-D4F2DA849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0E75EC-0DE1-2E59-A870-8814E6506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811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5C33D96-FA70-1156-47C6-739E35894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399662-A541-1EBF-ED24-41ED47833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48B86B-6EC4-2125-1C33-5824F02C0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020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F61382-8D2E-9D5F-8DBE-D6A73427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03E1DE-9FB4-DE62-F1A4-733FFFAB2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370494-9FDB-66F5-E9EE-3843C1471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416CB3-1DDC-14B9-5871-E4F5027E0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71910E-25F4-4EBC-FEA4-9E0F80A69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0D8D77-445F-326A-BBB2-1C6E0F76F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749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EA78E4-2E87-43B7-E72C-296D0F3B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DB4552-A69F-5625-DE11-E805A28A4A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35F2DC-A3CA-F108-701A-FC346AE65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FA8A95-FD97-8CF6-3E07-0A4F496A2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19402D-7961-A061-5489-F3104B87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6712D0-BB87-540E-FE44-C42D4FD70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80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3E8CC0-2815-73D4-27AA-59294BB77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AC574F-C3A9-72CB-B86D-3A37D8576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82ACBF-FF16-47BD-1B25-54712F32F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9D62A9-9397-5D97-CFE4-59A76510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BAF7E0-86A8-EF3E-043E-3B2B0294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012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1293D37-6C3F-B11F-C406-8F6E8555DE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7C3E62-1988-EFFE-97E9-D4CB17A43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191DD5-C1E7-2C12-5D94-1BE56268C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575634-520C-131D-2541-E18A2CCD6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ADFB3E-2E01-B496-5F61-EEA3A857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883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8A550-B2E7-90F5-71A0-0BBA80386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CB27C0-ACE6-EF86-658F-358510C8A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90E033-F5BF-FB9A-E939-42C0AE67C0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0CD34-81D0-46C8-A5A6-23DC8D104E1F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489626-4BA3-B6CC-E36B-7570E6524E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6C8977-297C-5F3B-7FC5-84960CD16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35E61-D7D7-49EC-89DE-8B44BF94F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954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7F5AA-AE07-093A-E265-4FC19F72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9630DE-736B-9527-50BD-C2A89E6F4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456" y="1859414"/>
            <a:ext cx="5483238" cy="39927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9B0B10-E062-AD2B-A990-23284833F0AB}"/>
              </a:ext>
            </a:extLst>
          </p:cNvPr>
          <p:cNvSpPr txBox="1"/>
          <p:nvPr/>
        </p:nvSpPr>
        <p:spPr>
          <a:xfrm>
            <a:off x="5386338" y="1005841"/>
            <a:ext cx="2007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Визуализация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3826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C21AF-EBB3-75EA-0322-D54C69D65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5FA09A-E429-68E0-A506-C7C92D41D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688" y="1015095"/>
            <a:ext cx="7830883" cy="48278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6F21EE-E865-76F6-15BB-89D998313BF6}"/>
              </a:ext>
            </a:extLst>
          </p:cNvPr>
          <p:cNvSpPr txBox="1"/>
          <p:nvPr/>
        </p:nvSpPr>
        <p:spPr>
          <a:xfrm>
            <a:off x="4987392" y="292608"/>
            <a:ext cx="2007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Визуализация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54669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B1562-CD4D-80AA-E1BE-1D9BF0C0D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8B7181-73A4-065F-AB86-F2CD3AB9D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343" y="1283139"/>
            <a:ext cx="8817483" cy="50037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65D8EE-2538-F4B4-3AEF-FA1FA5519CF2}"/>
              </a:ext>
            </a:extLst>
          </p:cNvPr>
          <p:cNvSpPr txBox="1"/>
          <p:nvPr/>
        </p:nvSpPr>
        <p:spPr>
          <a:xfrm>
            <a:off x="4987392" y="292608"/>
            <a:ext cx="2007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Визуализация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94755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CBAD3-7C5E-9BDD-4952-5334A6700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FA190E-6902-83D4-E6C0-0FFDFFCCD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00" y="1764792"/>
            <a:ext cx="5426549" cy="35112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2C57A8-7FE1-6DCA-3FA6-8494AA5D6C86}"/>
              </a:ext>
            </a:extLst>
          </p:cNvPr>
          <p:cNvSpPr txBox="1"/>
          <p:nvPr/>
        </p:nvSpPr>
        <p:spPr>
          <a:xfrm>
            <a:off x="4987392" y="292608"/>
            <a:ext cx="2007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Визуализация</a:t>
            </a: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4AAF66-A6B1-A55A-213A-E2CD02776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129" y="1764792"/>
            <a:ext cx="5941792" cy="351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540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3C18B-B055-1682-224B-185BA513C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74901B-304A-914F-67DC-C420D7CA2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412" y="0"/>
            <a:ext cx="10063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408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</Words>
  <Application>Microsoft Office PowerPoint</Application>
  <PresentationFormat>Широкоэкранный</PresentationFormat>
  <Paragraphs>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Малахатка Дмитрий Анатольевич</dc:creator>
  <cp:lastModifiedBy>Семин Ян Викторович</cp:lastModifiedBy>
  <cp:revision>3</cp:revision>
  <dcterms:created xsi:type="dcterms:W3CDTF">2025-03-19T09:50:50Z</dcterms:created>
  <dcterms:modified xsi:type="dcterms:W3CDTF">2025-04-29T14:43:21Z</dcterms:modified>
</cp:coreProperties>
</file>